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9" r:id="rId17"/>
    <p:sldId id="282" r:id="rId18"/>
    <p:sldId id="281" r:id="rId19"/>
    <p:sldId id="280" r:id="rId20"/>
    <p:sldId id="289" r:id="rId21"/>
    <p:sldId id="271" r:id="rId22"/>
    <p:sldId id="273" r:id="rId23"/>
    <p:sldId id="283" r:id="rId24"/>
    <p:sldId id="284" r:id="rId25"/>
    <p:sldId id="275" r:id="rId26"/>
    <p:sldId id="286" r:id="rId27"/>
    <p:sldId id="274" r:id="rId28"/>
    <p:sldId id="276" r:id="rId29"/>
    <p:sldId id="277" r:id="rId30"/>
    <p:sldId id="288" r:id="rId31"/>
    <p:sldId id="287" r:id="rId32"/>
    <p:sldId id="278" r:id="rId33"/>
    <p:sldId id="28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3744" autoAdjust="0"/>
  </p:normalViewPr>
  <p:slideViewPr>
    <p:cSldViewPr snapToGrid="0">
      <p:cViewPr varScale="1">
        <p:scale>
          <a:sx n="93" d="100"/>
          <a:sy n="93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svg"/><Relationship Id="rId1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36.png"/><Relationship Id="rId6" Type="http://schemas.openxmlformats.org/officeDocument/2006/relationships/image" Target="../media/image29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/>
            <a:t>Teil 2: Systemtechnik</a:t>
          </a:r>
          <a:endParaRPr lang="en-US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 panose="020F0302020204030204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2: Systemtechnik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30.06.2020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(ICT-BZ-Schnuppertag-HTML-Helper\Beispiel meine Erste Webseite\Meine Website\</a:t>
            </a:r>
            <a:r>
              <a:rPr lang="de-CH" dirty="0" err="1"/>
              <a:t>index.thml</a:t>
            </a:r>
            <a:r>
              <a:rPr lang="de-CH" dirty="0"/>
              <a:t>)</a:t>
            </a:r>
          </a:p>
          <a:p>
            <a:r>
              <a:rPr lang="de-CH" dirty="0"/>
              <a:t>Nexus Schmiede Webseite zeigen (Privates Projekt)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Man kann sich das auch wie eine Bibliothek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78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30.06.2020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Iman &amp; Carolina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4508744-C12A-4655-9A89-431764D1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6DD403CC-3351-47ED-8487-3DEE07E1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2: Systemtechnik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61AC37C-4394-44ED-B8D5-4813EA07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3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975DE91-9C81-4A8B-9B31-6CB44D4F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E7BAA1FA-89D0-487F-B5D9-948F46BE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63E6410-E8A0-4515-AB91-DE15F282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B1A6F47C-0146-4B6B-A255-D3366198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7F41F0AC-8AE6-479F-8B6B-2CB4C6351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  <p:pic>
        <p:nvPicPr>
          <p:cNvPr id="3" name="Grafik 2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5379756-DD90-4F7F-8104-B5A8EB2E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60444D2D-41EB-4169-8E14-A0EB9F21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8A8D49DF-2DBE-4922-A5E5-858795E0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B3FAF3C-B423-40FF-9EA3-D610A0BF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B6F6-257C-4B8E-8E26-7BA152A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EF89-B6A5-4899-8D6B-CB0FD376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0"/>
            <a:ext cx="10893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(Wir)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6F845A-8C75-4D68-B087-278AB0A0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AAA3902-014E-451B-A8E7-28EA129A6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5A8999-6394-4693-B753-E5E13B22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245" y="1202077"/>
            <a:ext cx="728477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6" name="Grafik 15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4F8E16A7-4795-43C5-A536-7005A732F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18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416BEF11-772B-4268-9A63-1E57CF1D8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0" y="8188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ifconfig</a:t>
            </a:r>
            <a:r>
              <a:rPr lang="de-CH" dirty="0"/>
              <a:t> eingeben und Enter drücken </a:t>
            </a:r>
          </a:p>
          <a:p>
            <a:pPr marL="342900" lvl="1" indent="-342900"/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ping 192.168.xx.xxx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B2958B2B-DE66-4D3D-96D5-3C137E1C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597ADE94-C502-408C-B0DC-8746228E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Desktop </a:t>
            </a:r>
            <a:r>
              <a:rPr lang="de-CH" dirty="0">
                <a:cs typeface="Courier New" panose="02070309020205020404" pitchFamily="49" charset="0"/>
              </a:rPr>
              <a:t>(oder auf dem USB Stick)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5071E948-014A-4B84-965C-5B78C2D4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EB4CA76-98CD-4E80-BE0A-5725F24C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Nexus Schmiede (3. Lehrjahr)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5B91B332-CD4C-4ED3-BFAE-9F6749068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3A9EADF6-225C-4033-9BBE-B03443346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6F845A-8C75-4D68-B087-278AB0A0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53882B3B-3E59-49FE-A2FE-1F5BA2197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41ED6C13-7614-4D8E-8CB9-F7713099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13D8048-1ECC-4CEC-85EC-8220FCE5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AA93CE-2F16-4F38-AE5A-E2CFE9FE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07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D3626AE5-8E5E-48CF-A9BB-C3CC4AE7B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5" name="Grafik 194">
            <a:extLst>
              <a:ext uri="{FF2B5EF4-FFF2-40B4-BE49-F238E27FC236}">
                <a16:creationId xmlns:a16="http://schemas.microsoft.com/office/drawing/2014/main" id="{89E151B0-9D19-47C9-922B-4BE6AB717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1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C835283-D4F7-416A-95E1-F90375641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Informatik EFZ:</a:t>
            </a:r>
          </a:p>
          <a:p>
            <a:pPr lvl="1"/>
            <a:r>
              <a:rPr lang="de-DE" dirty="0">
                <a:cs typeface="Calibri"/>
              </a:rPr>
              <a:t>Systemtechnik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pPr lvl="1"/>
            <a:r>
              <a:rPr lang="de-DE" dirty="0">
                <a:cs typeface="Calibri"/>
              </a:rPr>
              <a:t>(Betriebsinformatik / Supportinformatik)</a:t>
            </a:r>
          </a:p>
          <a:p>
            <a:pPr marL="457200" lvl="1" indent="0">
              <a:buNone/>
            </a:pPr>
            <a:endParaRPr lang="de-DE" dirty="0">
              <a:cs typeface="Calibri"/>
            </a:endParaRP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Technische Ausrichtung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40559-8D07-4EDF-A295-067D5ED8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1226C17-9EE1-4605-86D8-E1281C1F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94DE1645-5790-4381-B5D8-FBCB5BDFA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DC84CB9-8F65-44B9-A36D-98348D778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Mediamatiker/in EFZ</a:t>
            </a:r>
          </a:p>
          <a:p>
            <a:r>
              <a:rPr lang="de-DE" sz="2400" dirty="0">
                <a:cs typeface="Calibri"/>
              </a:rPr>
              <a:t>Telematiker/in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B1DD9C98-F06E-4798-9176-F938A38E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4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8A6A97E1-251C-4D3A-8C7A-23C75CF6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Breitbild</PresentationFormat>
  <Paragraphs>158</Paragraphs>
  <Slides>33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Larissa</vt:lpstr>
      <vt:lpstr>Informatik</vt:lpstr>
      <vt:lpstr>Vorstellungsrunde (Wir)</vt:lpstr>
      <vt:lpstr>Vorstellungsrunde </vt:lpstr>
      <vt:lpstr>Inhaltsverzeichnis</vt:lpstr>
      <vt:lpstr>Teil 1: Was ist Informatik?</vt:lpstr>
      <vt:lpstr>Wo findet man Informatik?</vt:lpstr>
      <vt:lpstr>Informatiklehre</vt:lpstr>
      <vt:lpstr>Berufsbilder</vt:lpstr>
      <vt:lpstr>Verwandte Berufe</vt:lpstr>
      <vt:lpstr>Teil 2: Systemtechnik</vt:lpstr>
      <vt:lpstr>PC anschauen</vt:lpstr>
      <vt:lpstr>Einblick ins Internet</vt:lpstr>
      <vt:lpstr>WLAN</vt:lpstr>
      <vt:lpstr>LAN, MAN &amp; WAN</vt:lpstr>
      <vt:lpstr>Server &amp; Datenbank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Iman Lünsmann</cp:lastModifiedBy>
  <cp:revision>525</cp:revision>
  <dcterms:created xsi:type="dcterms:W3CDTF">2020-01-21T12:10:14Z</dcterms:created>
  <dcterms:modified xsi:type="dcterms:W3CDTF">2020-06-30T13:31:09Z</dcterms:modified>
</cp:coreProperties>
</file>